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722975" cy="306038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39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HPQL/JPSwuRgpUOAUMvcCMrmc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179" y="67"/>
      </p:cViewPr>
      <p:guideLst>
        <p:guide orient="horz" pos="9639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d47458af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d47458af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d47458af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d47458af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d47458a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d47458af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d47458af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d47458af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d47458a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d47458af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d47458a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d47458a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404223" y="5008545"/>
            <a:ext cx="15914529" cy="1065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86"/>
              <a:buFont typeface="Calibri"/>
              <a:buNone/>
              <a:defRPr sz="122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340372" y="16074095"/>
            <a:ext cx="14042231" cy="738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4914"/>
              <a:buNone/>
              <a:defRPr sz="4914"/>
            </a:lvl1pPr>
            <a:lvl2pPr lvl="1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None/>
              <a:defRPr sz="4095"/>
            </a:lvl2pPr>
            <a:lvl3pPr lvl="2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None/>
              <a:defRPr sz="3686"/>
            </a:lvl3pPr>
            <a:lvl4pPr lvl="3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4pPr>
            <a:lvl5pPr lvl="4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5pPr>
            <a:lvl6pPr lvl="5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6pPr>
            <a:lvl7pPr lvl="6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7pPr>
            <a:lvl8pPr lvl="7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8pPr>
            <a:lvl9pPr lvl="8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347435" y="9781491"/>
            <a:ext cx="19417846" cy="1614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449537" y="12578463"/>
            <a:ext cx="25935327" cy="403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741764" y="8658340"/>
            <a:ext cx="25935327" cy="1187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287205" y="8146851"/>
            <a:ext cx="16148566" cy="194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77454" y="7629712"/>
            <a:ext cx="16148566" cy="1273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86"/>
              <a:buFont typeface="Calibri"/>
              <a:buNone/>
              <a:defRPr sz="122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77454" y="20480486"/>
            <a:ext cx="16148566" cy="669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4914"/>
              <a:buNone/>
              <a:defRPr sz="491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4095"/>
              <a:buNone/>
              <a:defRPr sz="409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686"/>
              <a:buNone/>
              <a:defRPr sz="368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rgbClr val="888888"/>
              </a:buClr>
              <a:buSzPts val="3276"/>
              <a:buNone/>
              <a:defRPr sz="327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87205" y="8146851"/>
            <a:ext cx="7957264" cy="194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9478506" y="8146851"/>
            <a:ext cx="7957264" cy="194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89643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89645" y="7502190"/>
            <a:ext cx="7920695" cy="3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4914"/>
              <a:buNone/>
              <a:defRPr sz="4914" b="1"/>
            </a:lvl1pPr>
            <a:lvl2pPr marL="914400" lvl="1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None/>
              <a:defRPr sz="4095" b="1"/>
            </a:lvl2pPr>
            <a:lvl3pPr marL="1371600" lvl="2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None/>
              <a:defRPr sz="3686" b="1"/>
            </a:lvl3pPr>
            <a:lvl4pPr marL="1828800" lvl="3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4pPr>
            <a:lvl5pPr marL="2286000" lvl="4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5pPr>
            <a:lvl6pPr marL="2743200" lvl="5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6pPr>
            <a:lvl7pPr marL="3200400" lvl="6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7pPr>
            <a:lvl8pPr marL="3657600" lvl="7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8pPr>
            <a:lvl9pPr marL="4114800" lvl="8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289645" y="11178897"/>
            <a:ext cx="7920695" cy="1644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9478507" y="7502190"/>
            <a:ext cx="7959703" cy="3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4914"/>
              <a:buNone/>
              <a:defRPr sz="4914" b="1"/>
            </a:lvl1pPr>
            <a:lvl2pPr marL="914400" lvl="1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None/>
              <a:defRPr sz="4095" b="1"/>
            </a:lvl2pPr>
            <a:lvl3pPr marL="1371600" lvl="2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None/>
              <a:defRPr sz="3686" b="1"/>
            </a:lvl3pPr>
            <a:lvl4pPr marL="1828800" lvl="3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4pPr>
            <a:lvl5pPr marL="2286000" lvl="4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5pPr>
            <a:lvl6pPr marL="2743200" lvl="5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6pPr>
            <a:lvl7pPr marL="3200400" lvl="6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7pPr>
            <a:lvl8pPr marL="3657600" lvl="7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8pPr>
            <a:lvl9pPr marL="4114800" lvl="8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9478507" y="11178897"/>
            <a:ext cx="7959703" cy="1644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289643" y="2040255"/>
            <a:ext cx="6038647" cy="714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52"/>
              <a:buFont typeface="Calibri"/>
              <a:buNone/>
              <a:defRPr sz="6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959703" y="4406391"/>
            <a:ext cx="9478506" cy="2174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44652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6552"/>
              <a:buChar char="•"/>
              <a:defRPr sz="6551"/>
            </a:lvl1pPr>
            <a:lvl2pPr marL="914400" lvl="1" indent="-59264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5733"/>
              <a:buChar char="•"/>
              <a:defRPr sz="5733"/>
            </a:lvl2pPr>
            <a:lvl3pPr marL="1371600" lvl="2" indent="-540639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914"/>
              <a:buChar char="•"/>
              <a:defRPr sz="4914"/>
            </a:lvl3pPr>
            <a:lvl4pPr marL="1828800" lvl="3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4pPr>
            <a:lvl5pPr marL="2286000" lvl="4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5pPr>
            <a:lvl6pPr marL="2743200" lvl="5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6pPr>
            <a:lvl7pPr marL="3200400" lvl="6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7pPr>
            <a:lvl8pPr marL="3657600" lvl="7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8pPr>
            <a:lvl9pPr marL="4114800" lvl="8" indent="-488632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Char char="•"/>
              <a:defRPr sz="409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289643" y="9181148"/>
            <a:ext cx="6038647" cy="1700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1pPr>
            <a:lvl2pPr marL="914400" lvl="1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7"/>
              <a:buNone/>
              <a:defRPr sz="2867"/>
            </a:lvl2pPr>
            <a:lvl3pPr marL="1371600" lvl="2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3pPr>
            <a:lvl4pPr marL="1828800" lvl="3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4pPr>
            <a:lvl5pPr marL="2286000" lvl="4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5pPr>
            <a:lvl6pPr marL="2743200" lvl="5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6pPr>
            <a:lvl7pPr marL="3200400" lvl="6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7pPr>
            <a:lvl8pPr marL="3657600" lvl="7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8pPr>
            <a:lvl9pPr marL="4114800" lvl="8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289643" y="2040255"/>
            <a:ext cx="6038647" cy="714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52"/>
              <a:buFont typeface="Calibri"/>
              <a:buNone/>
              <a:defRPr sz="65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7959703" y="4406391"/>
            <a:ext cx="9478506" cy="2174855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289643" y="9181148"/>
            <a:ext cx="6038647" cy="1700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1pPr>
            <a:lvl2pPr marL="914400" lvl="1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7"/>
              <a:buNone/>
              <a:defRPr sz="2867"/>
            </a:lvl2pPr>
            <a:lvl3pPr marL="1371600" lvl="2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3pPr>
            <a:lvl4pPr marL="1828800" lvl="3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4pPr>
            <a:lvl5pPr marL="2286000" lvl="4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5pPr>
            <a:lvl6pPr marL="2743200" lvl="5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6pPr>
            <a:lvl7pPr marL="3200400" lvl="6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7pPr>
            <a:lvl8pPr marL="3657600" lvl="7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8pPr>
            <a:lvl9pPr marL="4114800" lvl="8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048"/>
              <a:buNone/>
              <a:defRPr sz="2048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566" cy="5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9"/>
              <a:buFont typeface="Calibri"/>
              <a:buNone/>
              <a:defRPr sz="9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87205" y="8146851"/>
            <a:ext cx="16148566" cy="194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92645" algn="l" rtl="0">
              <a:lnSpc>
                <a:spcPct val="90000"/>
              </a:lnSpc>
              <a:spcBef>
                <a:spcPts val="2048"/>
              </a:spcBef>
              <a:spcAft>
                <a:spcPts val="0"/>
              </a:spcAft>
              <a:buClr>
                <a:schemeClr val="dk1"/>
              </a:buClr>
              <a:buSzPts val="5733"/>
              <a:buFont typeface="Arial"/>
              <a:buChar char="•"/>
              <a:defRPr sz="5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40639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914"/>
              <a:buFont typeface="Arial"/>
              <a:buChar char="•"/>
              <a:defRPr sz="49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8632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4095"/>
              <a:buFont typeface="Arial"/>
              <a:buChar char="•"/>
              <a:defRPr sz="40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266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266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266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266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266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266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686"/>
              <a:buFont typeface="Arial"/>
              <a:buChar char="•"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287205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6201986" y="28365219"/>
            <a:ext cx="6319004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3223101" y="28365219"/>
            <a:ext cx="4212669" cy="16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189978" y="8319106"/>
            <a:ext cx="14434457" cy="1000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rPr lang="es-ES" sz="4000" b="1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***REQUISITOS***</a:t>
            </a:r>
            <a:br>
              <a:rPr lang="es-ES" sz="4000" b="1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Respete el tamaño de esta plantilla, y siga las indicaciones establecidas a continuación. </a:t>
            </a:r>
            <a:br>
              <a:rPr lang="es-ES" sz="3600" b="1">
                <a:latin typeface="Calibri"/>
                <a:ea typeface="Calibri"/>
                <a:cs typeface="Calibri"/>
                <a:sym typeface="Calibri"/>
              </a:rPr>
            </a:br>
            <a:br>
              <a:rPr lang="es-ES" sz="3600" u="sng"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b="1"/>
              <a:t>Instrucciones para la presentación del póster:</a:t>
            </a:r>
            <a:br>
              <a:rPr lang="es-ES" sz="3600" b="1"/>
            </a:br>
            <a:r>
              <a:rPr lang="es-ES" sz="3600" b="1"/>
              <a:t>- </a:t>
            </a:r>
            <a:r>
              <a:rPr lang="es-ES" sz="3600"/>
              <a:t>Utilizar fuentes (tipografía) Arial, Calibri o Verdana, que sean claras para facilitar su lectura. </a:t>
            </a:r>
            <a:br>
              <a:rPr lang="es-ES" sz="3600"/>
            </a:br>
            <a:r>
              <a:rPr lang="es-ES" sz="3600"/>
              <a:t>- El título en mayúsculas y negrita. Tamaño de letra no inferior a 26. Tamaño recomendado 32 puntos. </a:t>
            </a:r>
            <a:br>
              <a:rPr lang="es-ES" sz="3600"/>
            </a:br>
            <a:r>
              <a:rPr lang="es-ES" sz="3600"/>
              <a:t>- Resto del texto, usar un tamaño de letra 18 como mínimo. Tamaño recomendado 26 puntos.</a:t>
            </a:r>
            <a:br>
              <a:rPr lang="es-ES" sz="3600"/>
            </a:br>
            <a:r>
              <a:rPr lang="es-ES" sz="3600"/>
              <a:t>- Por favor, conserve el logo de las Jornadas en la parte superior de la plantilla. </a:t>
            </a:r>
            <a:br>
              <a:rPr lang="es-ES" sz="3600"/>
            </a:br>
            <a:br>
              <a:rPr lang="es-ES" sz="3600"/>
            </a:br>
            <a:br>
              <a:rPr lang="es-ES" sz="3600"/>
            </a:br>
            <a:r>
              <a:rPr lang="es-ES" sz="3600"/>
              <a:t> </a:t>
            </a:r>
            <a:br>
              <a:rPr lang="es-ES" sz="3600"/>
            </a:br>
            <a:r>
              <a:rPr lang="es-ES" sz="3600" u="sng">
                <a:solidFill>
                  <a:srgbClr val="7030A0"/>
                </a:solidFill>
              </a:rPr>
              <a:t>***ELIMINE ESTE MENSAJE PARA REALIZAR SU PÓSTER***</a:t>
            </a:r>
            <a:br>
              <a:rPr lang="es-ES" sz="3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7672" y="0"/>
            <a:ext cx="980000" cy="306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0000" cy="306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990600" y="419100"/>
            <a:ext cx="37338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Inserte aquí si quiere el logo de su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Institución o empresa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000" y="0"/>
            <a:ext cx="10915026" cy="41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d47458aff_0_16"/>
          <p:cNvSpPr txBox="1">
            <a:spLocks noGrp="1"/>
          </p:cNvSpPr>
          <p:nvPr>
            <p:ph type="ctrTitle"/>
          </p:nvPr>
        </p:nvSpPr>
        <p:spPr>
          <a:xfrm>
            <a:off x="1404223" y="5008545"/>
            <a:ext cx="15914400" cy="1065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3d47458aff_0_16"/>
          <p:cNvSpPr txBox="1">
            <a:spLocks noGrp="1"/>
          </p:cNvSpPr>
          <p:nvPr>
            <p:ph type="subTitle" idx="1"/>
          </p:nvPr>
        </p:nvSpPr>
        <p:spPr>
          <a:xfrm>
            <a:off x="2340372" y="16074095"/>
            <a:ext cx="14042100" cy="73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d47458aff_0_21"/>
          <p:cNvSpPr txBox="1">
            <a:spLocks noGrp="1"/>
          </p:cNvSpPr>
          <p:nvPr>
            <p:ph type="ctrTitle"/>
          </p:nvPr>
        </p:nvSpPr>
        <p:spPr>
          <a:xfrm>
            <a:off x="1404223" y="5008545"/>
            <a:ext cx="15914400" cy="1065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3d47458aff_0_21"/>
          <p:cNvSpPr txBox="1">
            <a:spLocks noGrp="1"/>
          </p:cNvSpPr>
          <p:nvPr>
            <p:ph type="subTitle" idx="1"/>
          </p:nvPr>
        </p:nvSpPr>
        <p:spPr>
          <a:xfrm>
            <a:off x="2340372" y="16074095"/>
            <a:ext cx="14042100" cy="73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47458aff_0_26"/>
          <p:cNvSpPr txBox="1">
            <a:spLocks noGrp="1"/>
          </p:cNvSpPr>
          <p:nvPr>
            <p:ph type="ctrTitle"/>
          </p:nvPr>
        </p:nvSpPr>
        <p:spPr>
          <a:xfrm>
            <a:off x="1404223" y="5008545"/>
            <a:ext cx="15914400" cy="1065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3d47458aff_0_26"/>
          <p:cNvSpPr txBox="1">
            <a:spLocks noGrp="1"/>
          </p:cNvSpPr>
          <p:nvPr>
            <p:ph type="subTitle" idx="1"/>
          </p:nvPr>
        </p:nvSpPr>
        <p:spPr>
          <a:xfrm>
            <a:off x="2340372" y="16074095"/>
            <a:ext cx="14042100" cy="73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d47458aff_0_11"/>
          <p:cNvSpPr txBox="1">
            <a:spLocks noGrp="1"/>
          </p:cNvSpPr>
          <p:nvPr>
            <p:ph type="ctrTitle"/>
          </p:nvPr>
        </p:nvSpPr>
        <p:spPr>
          <a:xfrm>
            <a:off x="1404223" y="5008545"/>
            <a:ext cx="15914400" cy="1065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3d47458aff_0_11"/>
          <p:cNvSpPr txBox="1">
            <a:spLocks noGrp="1"/>
          </p:cNvSpPr>
          <p:nvPr>
            <p:ph type="subTitle" idx="1"/>
          </p:nvPr>
        </p:nvSpPr>
        <p:spPr>
          <a:xfrm>
            <a:off x="2340372" y="16074095"/>
            <a:ext cx="14042100" cy="73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d47458aff_0_1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700" cy="59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3d47458aff_0_1"/>
          <p:cNvSpPr txBox="1">
            <a:spLocks noGrp="1"/>
          </p:cNvSpPr>
          <p:nvPr>
            <p:ph type="body" idx="1"/>
          </p:nvPr>
        </p:nvSpPr>
        <p:spPr>
          <a:xfrm>
            <a:off x="1287205" y="8146851"/>
            <a:ext cx="16148700" cy="1941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d47458aff_0_6"/>
          <p:cNvSpPr txBox="1">
            <a:spLocks noGrp="1"/>
          </p:cNvSpPr>
          <p:nvPr>
            <p:ph type="title"/>
          </p:nvPr>
        </p:nvSpPr>
        <p:spPr>
          <a:xfrm>
            <a:off x="1287205" y="1629377"/>
            <a:ext cx="16148700" cy="59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3d47458aff_0_6"/>
          <p:cNvSpPr txBox="1">
            <a:spLocks noGrp="1"/>
          </p:cNvSpPr>
          <p:nvPr>
            <p:ph type="body" idx="1"/>
          </p:nvPr>
        </p:nvSpPr>
        <p:spPr>
          <a:xfrm>
            <a:off x="1287205" y="8146851"/>
            <a:ext cx="16148700" cy="1941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48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Personalizado</PresentationFormat>
  <Paragraphs>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***REQUISITOS*** Respete el tamaño de esta plantilla, y siga las indicaciones establecidas a continuación.   Instrucciones para la presentación del póster: - Utilizar fuentes (tipografía) Arial, Calibri o Verdana, que sean claras para facilitar su lectura.  - El título en mayúsculas y negrita. Tamaño de letra no inferior a 26. Tamaño recomendado 32 puntos.  - Resto del texto, usar un tamaño de letra 18 como mínimo. Tamaño recomendado 26 puntos. - Por favor, conserve el logo de las Jornadas en la parte superior de la plantilla.      ***ELIMINE ESTE MENSAJE PARA REALIZAR SU PÓSTER***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 LOPEZ NUÑEZ</dc:creator>
  <cp:lastModifiedBy>GLORIA GARCIA FERNANDEZ</cp:lastModifiedBy>
  <cp:revision>1</cp:revision>
  <dcterms:created xsi:type="dcterms:W3CDTF">2023-05-31T07:20:47Z</dcterms:created>
  <dcterms:modified xsi:type="dcterms:W3CDTF">2025-07-11T06:26:43Z</dcterms:modified>
</cp:coreProperties>
</file>